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65" r:id="rId2"/>
    <p:sldId id="262" r:id="rId3"/>
    <p:sldId id="268" r:id="rId4"/>
    <p:sldId id="270" r:id="rId5"/>
    <p:sldId id="271" r:id="rId6"/>
    <p:sldId id="259" r:id="rId7"/>
    <p:sldId id="258" r:id="rId8"/>
    <p:sldId id="267" r:id="rId9"/>
    <p:sldId id="275" r:id="rId10"/>
    <p:sldId id="266" r:id="rId11"/>
    <p:sldId id="263" r:id="rId12"/>
    <p:sldId id="274" r:id="rId13"/>
    <p:sldId id="269" r:id="rId14"/>
    <p:sldId id="256" r:id="rId15"/>
    <p:sldId id="257" r:id="rId16"/>
    <p:sldId id="264" r:id="rId17"/>
    <p:sldId id="273" r:id="rId18"/>
    <p:sldId id="261" r:id="rId19"/>
    <p:sldId id="272" r:id="rId20"/>
    <p:sldId id="26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672" y="11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3ADEF-1232-40E6-AA0C-2DC4E3D89003}" type="datetimeFigureOut">
              <a:rPr lang="en-GB" smtClean="0"/>
              <a:pPr/>
              <a:t>16/05/2017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5E719B-CAD1-4CDF-AC07-FD62E51C143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655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16/05/2017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16/05/2017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16/05/2017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16/05/2017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16/05/2017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16/05/2017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16/05/2017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16/05/2017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16/05/2017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16/05/2017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94E21-51E1-4AAB-931E-785DA9B52B9D}" type="datetimeFigureOut">
              <a:rPr lang="en-GB" smtClean="0"/>
              <a:pPr/>
              <a:t>16/05/2017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94E21-51E1-4AAB-931E-785DA9B52B9D}" type="datetimeFigureOut">
              <a:rPr lang="en-GB" smtClean="0"/>
              <a:pPr/>
              <a:t>16/05/2017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248AB-E565-412B-9D95-9B07D6A4F3F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0"/>
          <a:stretch/>
        </p:blipFill>
        <p:spPr>
          <a:xfrm>
            <a:off x="952500" y="0"/>
            <a:ext cx="10287000" cy="64533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6124526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2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"/>
          <a:stretch/>
        </p:blipFill>
        <p:spPr>
          <a:xfrm>
            <a:off x="931440" y="0"/>
            <a:ext cx="10287000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60865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3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/>
          <a:stretch/>
        </p:blipFill>
        <p:spPr>
          <a:xfrm>
            <a:off x="636172" y="31513"/>
            <a:ext cx="11050409" cy="64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22720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4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4"/>
          <a:stretch/>
        </p:blipFill>
        <p:spPr>
          <a:xfrm>
            <a:off x="505611" y="45336"/>
            <a:ext cx="11276165" cy="64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554939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5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1"/>
          <a:stretch/>
        </p:blipFill>
        <p:spPr>
          <a:xfrm>
            <a:off x="779116" y="-19213"/>
            <a:ext cx="10908000" cy="643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640601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6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0"/>
          <a:stretch/>
        </p:blipFill>
        <p:spPr>
          <a:xfrm>
            <a:off x="952500" y="0"/>
            <a:ext cx="10287000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586318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7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320000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85231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8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1"/>
          <a:stretch/>
        </p:blipFill>
        <p:spPr>
          <a:xfrm>
            <a:off x="966800" y="36480"/>
            <a:ext cx="10287000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165250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9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1"/>
          <a:stretch/>
        </p:blipFill>
        <p:spPr>
          <a:xfrm>
            <a:off x="296300" y="3179"/>
            <a:ext cx="11628000" cy="637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370170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10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1" b="3800"/>
          <a:stretch/>
        </p:blipFill>
        <p:spPr>
          <a:xfrm>
            <a:off x="952500" y="0"/>
            <a:ext cx="10287000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853699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11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0"/>
          <a:stretch/>
        </p:blipFill>
        <p:spPr>
          <a:xfrm>
            <a:off x="952500" y="0"/>
            <a:ext cx="10287000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075529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12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1"/>
          <a:stretch/>
        </p:blipFill>
        <p:spPr>
          <a:xfrm>
            <a:off x="267069" y="43887"/>
            <a:ext cx="11520000" cy="639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71784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13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0"/>
          <a:stretch/>
        </p:blipFill>
        <p:spPr>
          <a:xfrm>
            <a:off x="191252" y="27572"/>
            <a:ext cx="11838096" cy="64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422589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14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284000" cy="6426000"/>
          </a:xfrm>
          <a:prstGeom prst="rect">
            <a:avLst/>
          </a:prstGeom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15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284000" cy="64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105815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16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451"/>
          <a:stretch/>
        </p:blipFill>
        <p:spPr>
          <a:xfrm>
            <a:off x="339460" y="32961"/>
            <a:ext cx="11628000" cy="639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43392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17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1" b="650"/>
          <a:stretch/>
        </p:blipFill>
        <p:spPr>
          <a:xfrm>
            <a:off x="933236" y="-99392"/>
            <a:ext cx="10325528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77146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18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0"/>
          <a:stretch/>
        </p:blipFill>
        <p:spPr>
          <a:xfrm>
            <a:off x="952500" y="0"/>
            <a:ext cx="10287000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301419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19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/>
          <a:stretch/>
        </p:blipFill>
        <p:spPr>
          <a:xfrm>
            <a:off x="601660" y="9808"/>
            <a:ext cx="10988680" cy="64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242436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6453336"/>
            <a:ext cx="12192000" cy="404664"/>
          </a:xfrm>
          <a:prstGeom prst="roundRect">
            <a:avLst>
              <a:gd name="adj" fmla="val 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37168" y="6417808"/>
            <a:ext cx="432048" cy="412155"/>
          </a:xfrm>
        </p:spPr>
        <p:txBody>
          <a:bodyPr/>
          <a:lstStyle/>
          <a:p>
            <a:fld id="{1EC248AB-E565-412B-9D95-9B07D6A4F3F3}" type="slidenum">
              <a:rPr lang="en-GB" smtClean="0">
                <a:solidFill>
                  <a:schemeClr val="bg1"/>
                </a:solidFill>
                <a:latin typeface="Arial Black" pitchFamily="34" charset="0"/>
              </a:rPr>
              <a:pPr/>
              <a:t>20</a:t>
            </a:fld>
            <a:endParaRPr lang="en-GB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381184" y="6417808"/>
            <a:ext cx="792088" cy="41215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>
              <a:defRPr/>
            </a:pPr>
            <a:r>
              <a:rPr lang="en-GB" sz="1200" dirty="0">
                <a:solidFill>
                  <a:schemeClr val="bg1"/>
                </a:solidFill>
                <a:latin typeface="Arial Black" pitchFamily="34" charset="0"/>
              </a:rPr>
              <a:t>of 20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19336" y="6757954"/>
            <a:ext cx="1198192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/>
          <a:stretch/>
        </p:blipFill>
        <p:spPr>
          <a:xfrm>
            <a:off x="914947" y="0"/>
            <a:ext cx="10565284" cy="64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809779"/>
      </p:ext>
    </p:extLst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870</TotalTime>
  <Words>60</Words>
  <Application>Microsoft Office PowerPoint</Application>
  <PresentationFormat>Widescreen</PresentationFormat>
  <Paragraphs>40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Kevin Hickey</dc:creator>
  <cp:lastModifiedBy>Hannah Kershaw</cp:lastModifiedBy>
  <cp:revision>54</cp:revision>
  <dcterms:created xsi:type="dcterms:W3CDTF">2010-06-24T14:41:07Z</dcterms:created>
  <dcterms:modified xsi:type="dcterms:W3CDTF">2017-05-16T08:05:05Z</dcterms:modified>
</cp:coreProperties>
</file>