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522" y="10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3ADEF-1232-40E6-AA0C-2DC4E3D89003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E719B-CAD1-4CDF-AC07-FD62E51C14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5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94E21-51E1-4AAB-931E-785DA9B52B9D}" type="datetimeFigureOut">
              <a:rPr lang="en-GB" smtClean="0"/>
              <a:pPr/>
              <a:t>20/04/2017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2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10581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3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08523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4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586318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5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80977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6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30141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7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06086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8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07552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9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843392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10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12452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11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85369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12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16525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13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2272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14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42258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15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55493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16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4060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17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24243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18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97714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19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871784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20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</a:t>
            </a: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7017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60</Words>
  <Application>Microsoft Office PowerPoint</Application>
  <PresentationFormat>Widescreen</PresentationFormat>
  <Paragraphs>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Hickey</dc:creator>
  <cp:lastModifiedBy>Hannah Kershaw</cp:lastModifiedBy>
  <cp:revision>45</cp:revision>
  <dcterms:created xsi:type="dcterms:W3CDTF">2010-06-24T14:41:07Z</dcterms:created>
  <dcterms:modified xsi:type="dcterms:W3CDTF">2017-04-20T12:36:29Z</dcterms:modified>
</cp:coreProperties>
</file>